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5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8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1pPr>
            <a:lvl2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2pPr>
            <a:lvl3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3pPr>
            <a:lvl4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4pPr>
            <a:lvl5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5pPr>
            <a:lvl6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6pPr>
            <a:lvl7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7pPr>
            <a:lvl8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8pPr>
            <a:lvl9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lt1"/>
              </a:buClr>
              <a:buSzPct val="100000"/>
              <a:defRPr sz="3000">
                <a:solidFill>
                  <a:schemeClr val="lt1"/>
                </a:solidFill>
              </a:defRPr>
            </a:lvl1pPr>
            <a:lvl2pPr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2pPr>
            <a:lvl3pPr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3pPr>
            <a:lvl4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4pPr>
            <a:lvl5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5pPr>
            <a:lvl6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6pPr>
            <a:lvl7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7pPr>
            <a:lvl8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8pPr>
            <a:lvl9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KpXQIf9exA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atlantic.com/education/archive/2014/04/traditional-college-debate-white-privilege/360746/" TargetMode="External"/><Relationship Id="rId7" Type="http://schemas.openxmlformats.org/officeDocument/2006/relationships/hyperlink" Target="https://www.youtube.com/watch?v=0Pij5Sg4_DY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utofnowhereblog.wordpress.com/2014/05/08/never-meant-to-survive-the-debate-sapphire-reclaims-her-performance/" TargetMode="External"/><Relationship Id="rId5" Type="http://schemas.openxmlformats.org/officeDocument/2006/relationships/hyperlink" Target="http://lbsbaltimore.com/do-articles-about-alternative-debate-reinforce-white-supremacy/" TargetMode="External"/><Relationship Id="rId4" Type="http://schemas.openxmlformats.org/officeDocument/2006/relationships/hyperlink" Target="http://www.theamericanconservative.com/dreher/how-to-speak-gibberish-win-a-national-debate-title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ctrTitle"/>
          </p:nvPr>
        </p:nvSpPr>
        <p:spPr>
          <a:xfrm>
            <a:off x="685800" y="1040400"/>
            <a:ext cx="7772400" cy="1702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Alternative Methods of Debate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Kehl Van Winkle OGDI 2014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457200" y="205972"/>
            <a:ext cx="8229600" cy="1524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So how do I put one of these arguments together?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x="514325" y="1870375"/>
            <a:ext cx="4336800" cy="2291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000">
                <a:solidFill>
                  <a:srgbClr val="FFFFFF"/>
                </a:solidFill>
              </a:rPr>
              <a:t>As many authors as kinds of arguments.  Ask yourself, “What do I want to say?”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0775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But isn’t this cheating?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07750" y="1145225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The short answer is no.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r>
              <a:rPr lang="en"/>
              <a:t>Think about the way the system is set up to favor some, but not others.  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Is correcting this disparity cheating?  Is this excluding people? What does “exclusion in the name of inclusion” really mean?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457200" y="205974"/>
            <a:ext cx="8229600" cy="10682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So what do I do if someone says this to me?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457200" y="1417800"/>
            <a:ext cx="8229600" cy="3351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-Most prepared for T and framework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-Relatedly, these arguments are generally unstrategic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-The best thing you can do is respond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	-- What does it mean to be responsive?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Example Video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https://www.youtube.com/watch?v=wKpXQIf9exA</a:t>
            </a:r>
            <a:r>
              <a:rPr lang="en"/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	-1AC ends at 1:51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Objectives/Agenda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-Talk about what “alternative methods” means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-Locate this kind of debate in context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-Talk about how to construct an argument grounded in an alternative method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-Explore how to answer these kinds of arguments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What is it?</a:t>
            </a:r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573800" cy="3639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Think about what you know or think you know about “alternative methods of debate”.  What words or stereotypes do you associate with it?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r>
              <a:rPr lang="en"/>
              <a:t>What are the “traditional methods” of debate?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Why do we think that alternative debate exists?  What is it trying to accomplish?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r>
              <a:rPr lang="en"/>
              <a:t>In what ways is it different from “traditional debate”?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Definition:</a:t>
            </a:r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Alternative debate:  Any </a:t>
            </a:r>
            <a:r>
              <a:rPr lang="en" i="1" u="sng"/>
              <a:t>method</a:t>
            </a:r>
            <a:r>
              <a:rPr lang="en"/>
              <a:t> of debate that seeks to deconstruct the hierarchies implicit in traditional debate forms.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r>
              <a:rPr lang="en"/>
              <a:t>How is this different from just reading a topic kritik?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340300" y="63100"/>
            <a:ext cx="7035899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Types of Kritikal Affs and Negs</a:t>
            </a:r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457200" y="969350"/>
            <a:ext cx="7035899" cy="3844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-Kritikal impacts/impact framing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r>
              <a:rPr lang="en"/>
              <a:t>- Topical Kritiks (Kritiks that are topical)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r>
              <a:rPr lang="en"/>
              <a:t>-*Kritiks of the resolution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r>
              <a:rPr lang="en"/>
              <a:t>-***Kritiks of debate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Alternative debate in the news</a:t>
            </a:r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400" b="1" u="sng"/>
              <a:t>Reaction to CEDA:</a:t>
            </a:r>
          </a:p>
          <a:p>
            <a:pPr rtl="0">
              <a:spcBef>
                <a:spcPts val="0"/>
              </a:spcBef>
              <a:buNone/>
            </a:pPr>
            <a:r>
              <a:rPr lang="en" sz="1200"/>
              <a:t>The Atlantic: </a:t>
            </a:r>
            <a:r>
              <a:rPr lang="en" sz="1200" u="sng">
                <a:solidFill>
                  <a:schemeClr val="hlink"/>
                </a:solidFill>
                <a:hlinkClick r:id="rId3"/>
              </a:rPr>
              <a:t>http://www.theatlantic.com/education/archive/2014/04/traditional-college-debate-white-privilege/360746/</a:t>
            </a:r>
          </a:p>
          <a:p>
            <a:pPr rtl="0">
              <a:spcBef>
                <a:spcPts val="0"/>
              </a:spcBef>
              <a:buNone/>
            </a:pPr>
            <a:r>
              <a:rPr lang="en" sz="1200"/>
              <a:t>The American Conservative: </a:t>
            </a:r>
            <a:r>
              <a:rPr lang="en" sz="1200" u="sng">
                <a:solidFill>
                  <a:schemeClr val="hlink"/>
                </a:solidFill>
                <a:hlinkClick r:id="rId4"/>
              </a:rPr>
              <a:t>http://www.theamericanconservative.com/dreher/how-to-speak-gibberish-win-a-national-debate-title/</a:t>
            </a:r>
          </a:p>
          <a:p>
            <a:pPr rtl="0">
              <a:spcBef>
                <a:spcPts val="0"/>
              </a:spcBef>
              <a:buNone/>
            </a:pPr>
            <a:endParaRPr sz="1200"/>
          </a:p>
          <a:p>
            <a:pPr rtl="0">
              <a:spcBef>
                <a:spcPts val="0"/>
              </a:spcBef>
              <a:buNone/>
            </a:pPr>
            <a:r>
              <a:rPr lang="en" sz="1400" b="1" u="sng"/>
              <a:t>The Response:</a:t>
            </a:r>
          </a:p>
          <a:p>
            <a:pPr rtl="0">
              <a:spcBef>
                <a:spcPts val="0"/>
              </a:spcBef>
              <a:buNone/>
            </a:pPr>
            <a:r>
              <a:rPr lang="en" sz="1200"/>
              <a:t>LBS: Baltimore: </a:t>
            </a:r>
            <a:r>
              <a:rPr lang="en" sz="1200" u="sng">
                <a:solidFill>
                  <a:schemeClr val="hlink"/>
                </a:solidFill>
                <a:hlinkClick r:id="rId5"/>
              </a:rPr>
              <a:t>http://lbsbaltimore.com/do-articles-about-alternative-debate-reinforce-white-supremacy/</a:t>
            </a:r>
          </a:p>
          <a:p>
            <a:pPr rtl="0">
              <a:spcBef>
                <a:spcPts val="0"/>
              </a:spcBef>
              <a:buNone/>
            </a:pPr>
            <a:r>
              <a:rPr lang="en" sz="1200"/>
              <a:t>Korey Johnson: </a:t>
            </a:r>
            <a:r>
              <a:rPr lang="en" sz="1200" u="sng">
                <a:solidFill>
                  <a:schemeClr val="hlink"/>
                </a:solidFill>
                <a:hlinkClick r:id="rId6"/>
              </a:rPr>
              <a:t>http://outofnowhereblog.wordpress.com/2014/05/08/never-meant-to-survive-the-debate-sapphire-reclaims-her-performance/</a:t>
            </a:r>
          </a:p>
          <a:p>
            <a:pPr rtl="0">
              <a:spcBef>
                <a:spcPts val="0"/>
              </a:spcBef>
              <a:buNone/>
            </a:pPr>
            <a:r>
              <a:rPr lang="en" sz="1200"/>
              <a:t>The CEDA 4: </a:t>
            </a:r>
            <a:r>
              <a:rPr lang="en" sz="1200" u="sng">
                <a:solidFill>
                  <a:schemeClr val="hlink"/>
                </a:solidFill>
                <a:hlinkClick r:id="rId7"/>
              </a:rPr>
              <a:t>https://www.youtube.com/watch?v=0Pij5Sg4_DY</a:t>
            </a:r>
          </a:p>
          <a:p>
            <a:pPr>
              <a:spcBef>
                <a:spcPts val="0"/>
              </a:spcBef>
              <a:buNone/>
            </a:pPr>
            <a:endParaRPr sz="1200"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000" b="0"/>
              <a:t>Discourse</a:t>
            </a:r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“Project” versus “Performance”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r>
              <a:rPr lang="en"/>
              <a:t>Why is method important?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Method(s)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363700" y="1211825"/>
            <a:ext cx="4487400" cy="3639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-Music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-Storytelling - other literature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-Silence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-Identity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-Language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72" name="Shape 72"/>
          <p:cNvSpPr txBox="1"/>
          <p:nvPr/>
        </p:nvSpPr>
        <p:spPr>
          <a:xfrm>
            <a:off x="4595450" y="1211825"/>
            <a:ext cx="4487400" cy="3475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3000">
                <a:solidFill>
                  <a:srgbClr val="FFFFFF"/>
                </a:solidFill>
              </a:rPr>
              <a:t>-Poetry</a:t>
            </a:r>
          </a:p>
          <a:p>
            <a:pPr rtl="0">
              <a:spcBef>
                <a:spcPts val="0"/>
              </a:spcBef>
              <a:buNone/>
            </a:pPr>
            <a:r>
              <a:rPr lang="en" sz="3000">
                <a:solidFill>
                  <a:schemeClr val="lt1"/>
                </a:solidFill>
              </a:rPr>
              <a:t>-Dance</a:t>
            </a:r>
          </a:p>
          <a:p>
            <a:pPr rtl="0">
              <a:spcBef>
                <a:spcPts val="0"/>
              </a:spcBef>
              <a:buNone/>
            </a:pPr>
            <a:r>
              <a:rPr lang="en" sz="3000">
                <a:solidFill>
                  <a:schemeClr val="lt1"/>
                </a:solidFill>
              </a:rPr>
              <a:t>-Narratives</a:t>
            </a:r>
          </a:p>
          <a:p>
            <a:pPr rtl="0">
              <a:spcBef>
                <a:spcPts val="0"/>
              </a:spcBef>
              <a:buNone/>
            </a:pPr>
            <a:r>
              <a:rPr lang="en" sz="3000">
                <a:solidFill>
                  <a:schemeClr val="lt1"/>
                </a:solidFill>
              </a:rPr>
              <a:t>-Forums/Discussions</a:t>
            </a:r>
          </a:p>
          <a:p>
            <a:pPr rtl="0">
              <a:spcBef>
                <a:spcPts val="0"/>
              </a:spcBef>
              <a:buNone/>
            </a:pPr>
            <a:r>
              <a:rPr lang="en" sz="3000">
                <a:solidFill>
                  <a:schemeClr val="lt1"/>
                </a:solidFill>
              </a:rPr>
              <a:t>-Micropolitics</a:t>
            </a:r>
          </a:p>
          <a:p>
            <a:pPr rtl="0">
              <a:spcBef>
                <a:spcPts val="0"/>
              </a:spcBef>
              <a:buNone/>
            </a:pPr>
            <a:r>
              <a:rPr lang="en" sz="3000">
                <a:solidFill>
                  <a:schemeClr val="lt1"/>
                </a:solidFill>
              </a:rPr>
              <a:t>-Culture Jamming</a:t>
            </a:r>
          </a:p>
          <a:p>
            <a:pPr>
              <a:spcBef>
                <a:spcPts val="0"/>
              </a:spcBef>
              <a:buNone/>
            </a:pPr>
            <a:r>
              <a:rPr lang="en" sz="3000">
                <a:solidFill>
                  <a:schemeClr val="lt1"/>
                </a:solidFill>
              </a:rPr>
              <a:t>-Other Performances</a:t>
            </a:r>
          </a:p>
        </p:txBody>
      </p:sp>
      <p:sp>
        <p:nvSpPr>
          <p:cNvPr id="73" name="Shape 73"/>
          <p:cNvSpPr txBox="1"/>
          <p:nvPr/>
        </p:nvSpPr>
        <p:spPr>
          <a:xfrm>
            <a:off x="4595450" y="4520000"/>
            <a:ext cx="3389999" cy="491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…..and many more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dark-gradient">
  <a:themeElements>
    <a:clrScheme name="Custom 346">
      <a:dk1>
        <a:srgbClr val="000000"/>
      </a:dk1>
      <a:lt1>
        <a:srgbClr val="FFFFFF"/>
      </a:lt1>
      <a:dk2>
        <a:srgbClr val="4C4C4C"/>
      </a:dk2>
      <a:lt2>
        <a:srgbClr val="CCCCCC"/>
      </a:lt2>
      <a:accent1>
        <a:srgbClr val="89B4B8"/>
      </a:accent1>
      <a:accent2>
        <a:srgbClr val="AFA6CA"/>
      </a:accent2>
      <a:accent3>
        <a:srgbClr val="A5B492"/>
      </a:accent3>
      <a:accent4>
        <a:srgbClr val="E8CD6D"/>
      </a:accent4>
      <a:accent5>
        <a:srgbClr val="F4A447"/>
      </a:accent5>
      <a:accent6>
        <a:srgbClr val="D09D94"/>
      </a:accent6>
      <a:hlink>
        <a:srgbClr val="5EA7AA"/>
      </a:hlink>
      <a:folHlink>
        <a:srgbClr val="A29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B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B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</Words>
  <Application>Microsoft Office PowerPoint</Application>
  <PresentationFormat>On-screen Show (16:9)</PresentationFormat>
  <Paragraphs>70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dark-gradient</vt:lpstr>
      <vt:lpstr>Alternative Methods of Debate</vt:lpstr>
      <vt:lpstr>Objectives/Agenda</vt:lpstr>
      <vt:lpstr>What is it?</vt:lpstr>
      <vt:lpstr>Slide 3</vt:lpstr>
      <vt:lpstr>Definition:</vt:lpstr>
      <vt:lpstr>Types of Kritikal Affs and Negs</vt:lpstr>
      <vt:lpstr>Alternative debate in the news</vt:lpstr>
      <vt:lpstr>Discourse</vt:lpstr>
      <vt:lpstr>Method(s)</vt:lpstr>
      <vt:lpstr>So how do I put one of these arguments together?</vt:lpstr>
      <vt:lpstr>But isn’t this cheating?</vt:lpstr>
      <vt:lpstr>So what do I do if someone says this to me?</vt:lpstr>
      <vt:lpstr>Example Video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Alternative Methods of Debate</dc:title>
  <dc:creator>Kehl</dc:creator>
  <cp:lastModifiedBy>Kehl Van Winkle</cp:lastModifiedBy>
  <cp:revision>1</cp:revision>
  <dcterms:modified xsi:type="dcterms:W3CDTF">2014-08-11T18:27:05Z</dcterms:modified>
</cp:coreProperties>
</file>